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7BCF20-02B5-41E0-9175-E0583C4643A0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C748D-1BC5-4814-9D3E-922FCCE80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10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3C748D-1BC5-4814-9D3E-922FCCE800F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446-4689-4580-8D22-0C531EC9267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CF56-71A2-4CF7-A110-A405E99F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28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446-4689-4580-8D22-0C531EC9267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CF56-71A2-4CF7-A110-A405E99F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58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446-4689-4580-8D22-0C531EC9267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CF56-71A2-4CF7-A110-A405E99F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3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446-4689-4580-8D22-0C531EC9267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CF56-71A2-4CF7-A110-A405E99F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33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446-4689-4580-8D22-0C531EC9267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CF56-71A2-4CF7-A110-A405E99F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446-4689-4580-8D22-0C531EC9267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CF56-71A2-4CF7-A110-A405E99F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6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446-4689-4580-8D22-0C531EC9267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CF56-71A2-4CF7-A110-A405E99F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77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446-4689-4580-8D22-0C531EC9267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CF56-71A2-4CF7-A110-A405E99F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004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446-4689-4580-8D22-0C531EC9267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CF56-71A2-4CF7-A110-A405E99F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5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446-4689-4580-8D22-0C531EC9267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CF56-71A2-4CF7-A110-A405E99F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F9446-4689-4580-8D22-0C531EC9267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ECF56-71A2-4CF7-A110-A405E99F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112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F9446-4689-4580-8D22-0C531EC92677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ECF56-71A2-4CF7-A110-A405E99F5E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71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5.jpeg"/><Relationship Id="rId2" Type="http://schemas.openxmlformats.org/officeDocument/2006/relationships/image" Target="../media/image1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18" Type="http://schemas.openxmlformats.org/officeDocument/2006/relationships/image" Target="../media/image29.jpe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12" Type="http://schemas.openxmlformats.org/officeDocument/2006/relationships/image" Target="../media/image24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5" Type="http://schemas.openxmlformats.org/officeDocument/2006/relationships/image" Target="../media/image2.jpeg"/><Relationship Id="rId10" Type="http://schemas.openxmlformats.org/officeDocument/2006/relationships/image" Target="../media/image22.jpeg"/><Relationship Id="rId4" Type="http://schemas.microsoft.com/office/2007/relationships/hdphoto" Target="../media/hdphoto2.wdp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N:\MCC\Department Data\HQ\Food\Food Buyers\Fb110\WINE TEAM\!General information!\ФОТОАРХИВ\_DIRECT IMPORT\47875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5" r="31257" b="8402"/>
          <a:stretch/>
        </p:blipFill>
        <p:spPr bwMode="auto">
          <a:xfrm>
            <a:off x="7164288" y="3441359"/>
            <a:ext cx="731488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N:\MCC\Department Data\HQ\Food\Food Buyers\Fb110\WINE TEAM\!General information!\ФОТОАРХИВ\ЮТА-НН ООО 46299\4798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459" y="3411288"/>
            <a:ext cx="945147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:\MCC\Department Data\HQ\Food\Food Buyers\Fb110\WINE TEAM\!General information!\ФОТОАРХИВ\КОМПАНИЯ СИМПЛ ООО 22365\4229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89" y="3501008"/>
            <a:ext cx="674319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N:\MCC\Department Data\HQ\Food\Food Buyers\Fb110\WINE TEAM\!General information!\ФОТОАРХИВ\ПРЕМИУМ ООО\4293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109" y="134928"/>
            <a:ext cx="855379" cy="26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:\MCC\Department Data\HQ\Food\Food Buyers\Fb110\WINE TEAM\!General information!\ФОТОАРХИВ\ЮТА-НН ООО 46299\47982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6" b="4290"/>
          <a:stretch/>
        </p:blipFill>
        <p:spPr bwMode="auto">
          <a:xfrm>
            <a:off x="6734347" y="80920"/>
            <a:ext cx="941989" cy="26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8147"/>
            <a:ext cx="655199" cy="2520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2698147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93733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8640"/>
            <a:ext cx="665554" cy="252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12297" y="2708920"/>
            <a:ext cx="10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/>
              <a:t>134051</a:t>
            </a:r>
            <a:endParaRPr lang="en-US" sz="1200" dirty="0" smtClean="0"/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3 750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455" y="152928"/>
            <a:ext cx="729441" cy="262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627784" y="2698147"/>
            <a:ext cx="1277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584403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3 500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16632"/>
            <a:ext cx="1170714" cy="2664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995936" y="2710049"/>
            <a:ext cx="1277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558560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3 500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8" t="5498" r="24471" b="4867"/>
          <a:stretch/>
        </p:blipFill>
        <p:spPr>
          <a:xfrm>
            <a:off x="5519923" y="134928"/>
            <a:ext cx="900100" cy="2646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310336" y="2700788"/>
            <a:ext cx="1277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533782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3 200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0332" y="2710049"/>
            <a:ext cx="1070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618661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3 000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966476" y="2708920"/>
            <a:ext cx="1070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586793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3 000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9" name="Picture 5" descr="N:\MCC\Department Data\HQ\Food\Food Buyers\Fb110\WINE TEAM\!General information!\ФОТОАРХИВ\КОМПАНИЯ СИМПЛ ООО 22365\42292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646" b="6236"/>
          <a:stretch/>
        </p:blipFill>
        <p:spPr bwMode="auto">
          <a:xfrm>
            <a:off x="2796740" y="3501008"/>
            <a:ext cx="839156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2666535" y="5991207"/>
            <a:ext cx="1099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584390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2 500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1403648" y="5993159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134052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2 500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3905672" y="6001853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459451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2 400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4945367" y="5991206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616513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2 250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5969973" y="5991671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618659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2 150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6945131" y="5991205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616514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2 000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  <p:pic>
        <p:nvPicPr>
          <p:cNvPr id="1030" name="Picture 6" descr="N:\MCC\Department Data\HQ\Food\Food Buyers\Fb110\WINE TEAM\!General information!\ФОТОАРХИВ\ДП-ТРЕЙД ООО 43188\258275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501288"/>
            <a:ext cx="62148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N:\MCC\Department Data\HQ\Food\Food Buyers\Fb110\WINE TEAM\!General information!\ФОТОАРХИВ\МБ ГРУППА ИМПЭКС ЗАО 41724\177177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043" y="3537288"/>
            <a:ext cx="635904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:\MCC\Department Data\HQ\Food\Food Buyers\Fb110\WINE TEAM\!General information!\ФОТОАРХИВ\_DIRECT IMPORT\478756.jp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62" r="32507" b="6717"/>
          <a:stretch/>
        </p:blipFill>
        <p:spPr bwMode="auto">
          <a:xfrm>
            <a:off x="5273824" y="3459359"/>
            <a:ext cx="639867" cy="25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79512" y="5991671"/>
            <a:ext cx="1070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584397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3 000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" name="Picture 2" descr="N:\MCC\Department Data\HQ\Food\Food Buyers\Fb110\WINE TEAM\!General information!\ФОТОАРХИВ\КОМПАНИЯ СИМПЛ ООО 22365\422962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251" y="3501008"/>
            <a:ext cx="1023093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7966476" y="5991209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584389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2 000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007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 descr="N:\MCC\Department Data\HQ\Food\Food Buyers\Fb110\WINE TEAM\!General information!\ФОТОАРХИВ\МАРИН ЭКСПРЕСС ООО 21939\4215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334" y="3429288"/>
            <a:ext cx="724623" cy="25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N:\MCC\Department Data\HQ\Food\Food Buyers\Fb110\WINE TEAM\!General information!\ФОТОАРХИВ\МБ ГРУППА ИМПЭКС ЗАО 41724\3424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889" y="3429000"/>
            <a:ext cx="71323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N:\MCC\Department Data\HQ\Food\Food Buyers\Fb110\WINE TEAM\!General information!\ФОТОАРХИВ\КЛАССИКА (Русский винодел)\30588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r="31994" b="4950"/>
          <a:stretch/>
        </p:blipFill>
        <p:spPr bwMode="auto">
          <a:xfrm>
            <a:off x="4211960" y="3284984"/>
            <a:ext cx="780348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N:\MCC\Department Data\HQ\Food\Food Buyers\Fb110\WINE TEAM\!General information!\ФОТОАРХИВ\ВИНТАЖ М\36063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5904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N:\MCC\Department Data\HQ\Food\Food Buyers\Fb110\WINE TEAM\!General information!\ФОТОАРХИВ\КЛАССИКА (Русский винодел)\15542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204" y="198507"/>
            <a:ext cx="64288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N:\MCC\Department Data\HQ\Food\Food Buyers\Fb110\WINE TEAM\!General information!\ФОТОАРХИВ\КЛАССИКА (Русский винодел)\49704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6" r="34531" b="4117"/>
          <a:stretch/>
        </p:blipFill>
        <p:spPr bwMode="auto">
          <a:xfrm>
            <a:off x="7084311" y="84350"/>
            <a:ext cx="656041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N:\MCC\Department Data\HQ\Food\Food Buyers\Fb110\WINE TEAM\!General information!\ФОТОАРХИВ\ПРЕМИУМ ООО\590518 (43566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4507"/>
            <a:ext cx="619567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:\MCC\Department Data\HQ\Food\Food Buyers\Fb110\WINE TEAM\!General information!\ФОТОАРХИВ\ПРЕМИУМ ООО\42925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34507"/>
            <a:ext cx="610355" cy="24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N:\MCC\Department Data\HQ\Food\Food Buyers\Fb110\WINE TEAM\!General information!\ФОТОАРХИВ\ИВС ООО 40285\286680_ПУ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865" y="160029"/>
            <a:ext cx="1439111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:\MCC\Department Data\HQ\Food\Food Buyers\Fb110\WINE TEAM\!General information!\ФОТОАРХИВ\МБ ГРУППА ИМПЭКС ЗАО 41724\151495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12" y="196566"/>
            <a:ext cx="67284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:\MCC\Department Data\HQ\Food\Food Buyers\Fb110\WINE TEAM\!General information!\ФОТОАРХИВ\МБ ГРУППА ИМПЭКС ЗАО 41724\151399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7" y="178682"/>
            <a:ext cx="66528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N:\MCC\Department Data\HQ\Food\Food Buyers\Fb110\WINE TEAM\!General information!\ФОТОАРХИВ\ЮТА-НН ООО 46299\47984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205" y="3357304"/>
            <a:ext cx="945147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9369" y="2730985"/>
            <a:ext cx="10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219416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1 900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77888" y="2733497"/>
            <a:ext cx="1277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219415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1 900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6080" y="2751311"/>
            <a:ext cx="1277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286328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1 850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56340" y="2751311"/>
            <a:ext cx="1277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86687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1 750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734228" y="2751311"/>
            <a:ext cx="1070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590518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1 750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86356" y="2751311"/>
            <a:ext cx="1070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408992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575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66476" y="2755815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223434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1 550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1403648" y="5951021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515562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1 450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2771800" y="5947230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552274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1 250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4139952" y="5951021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530098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1 250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6725403" y="5944526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511153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1 100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5436096" y="5947230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322731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1 150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7966476" y="5949280"/>
            <a:ext cx="1070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584034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82" name="Picture 10" descr="N:\MCC\Department Data\HQ\Food\Food Buyers\Fb110\WINE TEAM\!General information!\ФОТОАРХИВ\МБ ГРУППА ИМПЭКС ЗАО 41724\271625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377" y="3429000"/>
            <a:ext cx="593059" cy="255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N:\MCC\Department Data\HQ\Food\Food Buyers\Fb110\WINE TEAM\!General information!\ФОТОАРХИВ\МБ ГРУППА ИМПЭКС ЗАО 41724\261729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590" y="3429000"/>
            <a:ext cx="661746" cy="251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N:\MCC\Department Data\HQ\Food\Food Buyers\Fb110\WINE TEAM\!General information!\ФОТОАРХИВ\ЛУДИНГ 48905\295413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99" y="3393288"/>
            <a:ext cx="655594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98436" y="5931514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626418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1 500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89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 descr="N:\MCC\Department Data\HQ\Food\Food Buyers\Fb110\WINE TEAM\!General information!\ФОТОАРХИВ\МГМ РУС\3704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51" y="3418276"/>
            <a:ext cx="1118259" cy="254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N:\MCC\Department Data\HQ\Food\Food Buyers\Fb110\WINE TEAM\!General information!\ФОТОАРХИВ\ВИНО ОН-ЛАЙН АГ ООО 45414\1377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055" y="3405223"/>
            <a:ext cx="854161" cy="268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N:\MCC\Department Data\HQ\Food\Food Buyers\Fb110\WINE TEAM\!General information!\ФОТОАРХИВ\_DIRECT IMPORT\4939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502" y="3429288"/>
            <a:ext cx="681586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N:\MCC\Department Data\HQ\Food\Food Buyers\Fb110\WINE TEAM\!General information!\ФОТОАРХИВ\_DIRECT IMPORT\48527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91" r="9091"/>
          <a:stretch/>
        </p:blipFill>
        <p:spPr bwMode="auto">
          <a:xfrm>
            <a:off x="3779912" y="3405223"/>
            <a:ext cx="792088" cy="261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N:\MCC\Department Data\HQ\Food\Food Buyers\Fb110\WINE TEAM\!General information!\ФОТОАРХИВ\ДП-ТРЕЙД ООО 43188\42115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4" r="26151"/>
          <a:stretch/>
        </p:blipFill>
        <p:spPr bwMode="auto">
          <a:xfrm>
            <a:off x="1403648" y="3394724"/>
            <a:ext cx="911170" cy="262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N:\MCC\Department Data\HQ\Food\Food Buyers\Fb110\WINE TEAM\!General information!\ФОТОАРХИВ\КЛАССИКА (Русский винодел)\3712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9457"/>
            <a:ext cx="803356" cy="280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N:\MCC\Department Data\HQ\Food\Food Buyers\Fb110\WINE TEAM\!General information!\ФОТОАРХИВ\РУСТ ИНК ЗАО 22193\РустИнк ЗАО\11735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300" y="178147"/>
            <a:ext cx="7956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:\MCC\Department Data\HQ\Food\Food Buyers\Fb110\WINE TEAM\!General information!\ФОТОАРХИВ\ЮТА-НН ООО 46299\47552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4624"/>
            <a:ext cx="1019446" cy="28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N:\MCC\Department Data\HQ\Food\Food Buyers\Fb110\WINE TEAM\!General information!\ФОТОАРХИВ\ВАЙНСТАЙЛ 32972\49265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2928"/>
            <a:ext cx="741701" cy="258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:\MCC\Department Data\HQ\Food\Food Buyers\Fb110\WINE TEAM\!General information!\ФОТОАРХИВ\_DIRECT IMPORT\503114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7" t="7115" r="25471" b="5413"/>
          <a:stretch/>
        </p:blipFill>
        <p:spPr bwMode="auto">
          <a:xfrm>
            <a:off x="4865087" y="80952"/>
            <a:ext cx="1075065" cy="29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N:\MCC\Department Data\HQ\Food\Food Buyers\Fb110\WINE TEAM\!General information!\ФОТОАРХИВ\ЮТА-НН ООО 46299\4798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52" y="-7135"/>
            <a:ext cx="101760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N:\MCC\Department Data\HQ\Food\Food Buyers\Fb110\WINE TEAM\!General information!\ФОТОАРХИВ\ПРЕМИУМ ООО\590512 (435724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1" y="188640"/>
            <a:ext cx="699119" cy="25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2710661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590512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1241497" y="2708920"/>
            <a:ext cx="1098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618658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58008" y="2679303"/>
            <a:ext cx="1277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271157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2144" y="2679303"/>
            <a:ext cx="1277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558559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6280" y="2679303"/>
            <a:ext cx="1277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628783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12160" y="2679303"/>
            <a:ext cx="1070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623173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020272" y="2679303"/>
            <a:ext cx="1070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614786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063880" y="2710661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206671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  <p:sp>
        <p:nvSpPr>
          <p:cNvPr id="30" name="Rectangle 29"/>
          <p:cNvSpPr/>
          <p:nvPr/>
        </p:nvSpPr>
        <p:spPr>
          <a:xfrm>
            <a:off x="179512" y="5951021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558082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  <p:sp>
        <p:nvSpPr>
          <p:cNvPr id="31" name="Rectangle 30"/>
          <p:cNvSpPr/>
          <p:nvPr/>
        </p:nvSpPr>
        <p:spPr>
          <a:xfrm>
            <a:off x="1331640" y="5947230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584020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3635896" y="5951021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620892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  <p:sp>
        <p:nvSpPr>
          <p:cNvPr id="33" name="Rectangle 32"/>
          <p:cNvSpPr/>
          <p:nvPr/>
        </p:nvSpPr>
        <p:spPr>
          <a:xfrm>
            <a:off x="5580112" y="5949280"/>
            <a:ext cx="10801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212845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258</a:t>
            </a:r>
            <a:endParaRPr lang="en-US" sz="1200" dirty="0"/>
          </a:p>
        </p:txBody>
      </p:sp>
      <p:sp>
        <p:nvSpPr>
          <p:cNvPr id="34" name="Rectangle 33"/>
          <p:cNvSpPr/>
          <p:nvPr/>
        </p:nvSpPr>
        <p:spPr>
          <a:xfrm>
            <a:off x="4499992" y="5944526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623506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  <p:sp>
        <p:nvSpPr>
          <p:cNvPr id="44" name="Rectangle 43"/>
          <p:cNvSpPr/>
          <p:nvPr/>
        </p:nvSpPr>
        <p:spPr>
          <a:xfrm>
            <a:off x="6742340" y="5949280"/>
            <a:ext cx="1070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558105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 descr="N:\MCC\Department Data\HQ\Food\Food Buyers\Fb110\WINE TEAM\!General information!\ФОТОАРХИВ\ДП-ТРЕЙД ООО 43188\25486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619" y="188640"/>
            <a:ext cx="667245" cy="253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N:\MCC\Department Data\HQ\Food\Food Buyers\Fb110\WINE TEAM\!General information!\ФОТОАРХИВ\БЕЛУГА МАРКЕТ (СИНЕРГИЯ)\370645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8640"/>
            <a:ext cx="725551" cy="254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N:\MCC\Department Data\HQ\Food\Food Buyers\Fb110\WINE TEAM\!General information!\ФОТОАРХИВ\НЕВСКИЙ БЕРЕГ (ПИВДОМ ООО 32920)\370306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538" y="3414480"/>
            <a:ext cx="700203" cy="254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Rectangle 51"/>
          <p:cNvSpPr/>
          <p:nvPr/>
        </p:nvSpPr>
        <p:spPr>
          <a:xfrm>
            <a:off x="7966476" y="5941821"/>
            <a:ext cx="10700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</a:t>
            </a:r>
            <a:r>
              <a:rPr lang="en-US" sz="1200" dirty="0" smtClean="0"/>
              <a:t>. 558071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15" name="Picture 19" descr="N:\MCC\Department Data\HQ\Food\Food Buyers\Fb110\WINE TEAM\!General information!\ФОТОАРХИВ\МГМ РУС\370368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2" r="34364"/>
          <a:stretch/>
        </p:blipFill>
        <p:spPr bwMode="auto">
          <a:xfrm>
            <a:off x="2771800" y="3429000"/>
            <a:ext cx="740438" cy="2528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/>
          <p:cNvSpPr/>
          <p:nvPr/>
        </p:nvSpPr>
        <p:spPr>
          <a:xfrm>
            <a:off x="2555776" y="5961268"/>
            <a:ext cx="1080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Арт. </a:t>
            </a:r>
            <a:r>
              <a:rPr lang="en-US" sz="1200" dirty="0" smtClean="0"/>
              <a:t>558113</a:t>
            </a:r>
          </a:p>
          <a:p>
            <a:pPr algn="ctr"/>
            <a:r>
              <a:rPr lang="ru-RU" sz="1200" dirty="0" smtClean="0"/>
              <a:t>Цена: </a:t>
            </a:r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300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0309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301</Words>
  <Application>Microsoft Office PowerPoint</Application>
  <PresentationFormat>On-screen Show (4:3)</PresentationFormat>
  <Paragraphs>91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METRO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Aliseychik, Elena</dc:creator>
  <cp:lastModifiedBy>Aliseychik, Elena</cp:lastModifiedBy>
  <cp:revision>5</cp:revision>
  <dcterms:created xsi:type="dcterms:W3CDTF">2018-02-26T11:13:17Z</dcterms:created>
  <dcterms:modified xsi:type="dcterms:W3CDTF">2018-02-26T14:28:06Z</dcterms:modified>
</cp:coreProperties>
</file>