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E36F9-991F-4D83-AC90-40C14AC4BFBF}" type="datetimeFigureOut">
              <a:rPr lang="ru-RU" smtClean="0"/>
              <a:t>24.07.2017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DB868-9DCE-4C0C-A073-667844262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03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DB868-9DCE-4C0C-A073-667844262EA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940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DB868-9DCE-4C0C-A073-667844262EA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940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jpeg"/><Relationship Id="rId18" Type="http://schemas.openxmlformats.org/officeDocument/2006/relationships/image" Target="../media/image13.jpeg"/><Relationship Id="rId26" Type="http://schemas.microsoft.com/office/2007/relationships/hdphoto" Target="../media/hdphoto6.wdp"/><Relationship Id="rId3" Type="http://schemas.openxmlformats.org/officeDocument/2006/relationships/image" Target="../media/image1.jpeg"/><Relationship Id="rId21" Type="http://schemas.openxmlformats.org/officeDocument/2006/relationships/image" Target="../media/image15.jpeg"/><Relationship Id="rId7" Type="http://schemas.openxmlformats.org/officeDocument/2006/relationships/image" Target="../media/image5.jpeg"/><Relationship Id="rId12" Type="http://schemas.microsoft.com/office/2007/relationships/hdphoto" Target="../media/hdphoto1.wdp"/><Relationship Id="rId17" Type="http://schemas.microsoft.com/office/2007/relationships/hdphoto" Target="../media/hdphoto3.wdp"/><Relationship Id="rId25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eg"/><Relationship Id="rId20" Type="http://schemas.openxmlformats.org/officeDocument/2006/relationships/image" Target="../media/image14.jpeg"/><Relationship Id="rId29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17.jpeg"/><Relationship Id="rId5" Type="http://schemas.openxmlformats.org/officeDocument/2006/relationships/image" Target="../media/image3.jpeg"/><Relationship Id="rId15" Type="http://schemas.microsoft.com/office/2007/relationships/hdphoto" Target="../media/hdphoto2.wdp"/><Relationship Id="rId23" Type="http://schemas.microsoft.com/office/2007/relationships/hdphoto" Target="../media/hdphoto5.wdp"/><Relationship Id="rId28" Type="http://schemas.openxmlformats.org/officeDocument/2006/relationships/image" Target="../media/image20.jpeg"/><Relationship Id="rId10" Type="http://schemas.openxmlformats.org/officeDocument/2006/relationships/image" Target="../media/image8.tiff"/><Relationship Id="rId19" Type="http://schemas.microsoft.com/office/2007/relationships/hdphoto" Target="../media/hdphoto4.wdp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1.jpeg"/><Relationship Id="rId22" Type="http://schemas.openxmlformats.org/officeDocument/2006/relationships/image" Target="../media/image16.jpeg"/><Relationship Id="rId27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18" Type="http://schemas.openxmlformats.org/officeDocument/2006/relationships/image" Target="../media/image3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19" Type="http://schemas.openxmlformats.org/officeDocument/2006/relationships/image" Target="../media/image38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2008" y="3049796"/>
            <a:ext cx="1115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Арт.</a:t>
            </a:r>
            <a:r>
              <a:rPr lang="en-US" sz="1400" dirty="0" smtClean="0"/>
              <a:t> </a:t>
            </a:r>
            <a:r>
              <a:rPr lang="ru-RU" sz="1400" dirty="0" smtClean="0"/>
              <a:t>525888</a:t>
            </a:r>
            <a:endParaRPr lang="en-US" sz="1400" dirty="0" smtClean="0"/>
          </a:p>
          <a:p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1 250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3501469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99592" y="3049796"/>
            <a:ext cx="1080120" cy="5232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/>
              <a:t>Арт.</a:t>
            </a:r>
            <a:r>
              <a:rPr lang="en-US" dirty="0"/>
              <a:t> </a:t>
            </a:r>
            <a:r>
              <a:rPr lang="ru-RU" dirty="0"/>
              <a:t>516234</a:t>
            </a:r>
            <a:r>
              <a:rPr lang="en-US" dirty="0" smtClean="0"/>
              <a:t> </a:t>
            </a:r>
            <a:r>
              <a:rPr lang="ru-RU" dirty="0"/>
              <a:t>Цена: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1 100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7704" y="304979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Арт.</a:t>
            </a:r>
            <a:r>
              <a:rPr lang="en-US" sz="1400" dirty="0" smtClean="0"/>
              <a:t> </a:t>
            </a:r>
            <a:r>
              <a:rPr lang="ru-RU" sz="1400" dirty="0" smtClean="0"/>
              <a:t>550076</a:t>
            </a:r>
            <a:r>
              <a:rPr lang="en-US" sz="1400" dirty="0" smtClean="0"/>
              <a:t>/550077</a:t>
            </a:r>
          </a:p>
          <a:p>
            <a:pPr algn="ctr"/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36512" y="6362164"/>
            <a:ext cx="1115616" cy="5232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/>
              <a:t>Арт.</a:t>
            </a:r>
            <a:r>
              <a:rPr lang="en-US" dirty="0"/>
              <a:t> </a:t>
            </a:r>
            <a:r>
              <a:rPr lang="en-US" dirty="0"/>
              <a:t>384598 </a:t>
            </a:r>
            <a:r>
              <a:rPr lang="ru-RU" dirty="0"/>
              <a:t>Цена: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750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71600" y="6362164"/>
            <a:ext cx="1080120" cy="5232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/>
              <a:t>Арт.</a:t>
            </a:r>
            <a:r>
              <a:rPr lang="en-US" dirty="0"/>
              <a:t> 583989 </a:t>
            </a:r>
            <a:r>
              <a:rPr lang="ru-RU" dirty="0" smtClean="0"/>
              <a:t>Цена</a:t>
            </a:r>
            <a:r>
              <a:rPr lang="ru-RU" dirty="0"/>
              <a:t>: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750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27984" y="638132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Арт.</a:t>
            </a:r>
            <a:r>
              <a:rPr lang="en-US" sz="1400" dirty="0" smtClean="0"/>
              <a:t> </a:t>
            </a:r>
            <a:r>
              <a:rPr lang="ru-RU" sz="1400" dirty="0" smtClean="0"/>
              <a:t>583979</a:t>
            </a:r>
            <a:r>
              <a:rPr lang="en-US" sz="1400" dirty="0" smtClean="0"/>
              <a:t>/</a:t>
            </a:r>
            <a:r>
              <a:rPr lang="en-US" sz="1400" dirty="0" smtClean="0"/>
              <a:t>583978</a:t>
            </a:r>
          </a:p>
          <a:p>
            <a:pPr algn="ctr"/>
            <a:r>
              <a:rPr lang="ru-RU" sz="1400" dirty="0" smtClean="0"/>
              <a:t>Цена</a:t>
            </a:r>
            <a:r>
              <a:rPr lang="ru-RU" sz="1400" dirty="0" smtClean="0"/>
              <a:t>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N:\MCC\department data\HQ\Food\Food Buyers\Fb110\WINE TEAM\!General information!\ФОТОАРХИВ\ВАЙНСТАЙЛ 32972\2963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t="2452" r="10086" b="2195"/>
          <a:stretch/>
        </p:blipFill>
        <p:spPr bwMode="auto">
          <a:xfrm>
            <a:off x="107504" y="285085"/>
            <a:ext cx="641788" cy="270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N:\MCC\department data\HQ\Food\Food Buyers\Fb110\WINE TEAM\!General information!\ФОТОАРХИВ\ВАЙНСТАЙЛ 32972\2699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18" y="302977"/>
            <a:ext cx="83744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N:\MCC\department data\HQ\Food\Food Buyers\Fb110\WINE TEAM\!General information!\ФОТОАРХИВ\КОМПАНИЯ СИМПЛ ООО 22365\35743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7"/>
          <a:stretch/>
        </p:blipFill>
        <p:spPr bwMode="auto">
          <a:xfrm>
            <a:off x="1979712" y="258353"/>
            <a:ext cx="716496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N:\MCC\department data\HQ\Food\Food Buyers\Fb110\WINE TEAM\!General information!\ФОТОАРХИВ\КОМПАНИЯ СИМПЛ ООО 22365\35742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1" t="3201" b="1"/>
          <a:stretch/>
        </p:blipFill>
        <p:spPr bwMode="auto">
          <a:xfrm>
            <a:off x="2705492" y="292274"/>
            <a:ext cx="737293" cy="270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N:\MCC\department data\HQ\Food\Food Buyers\Fb110\WINE TEAM\!General information!\ФОТОАРХИВ\ВАЙНСТАЙЛ 32972\29616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926" y="332656"/>
            <a:ext cx="67077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N:\MCC\department data\HQ\Food\Food Buyers\Fb110\WINE TEAM\!General information!\ФОТОАРХИВ\ВАЙНСТАЙЛ 32972\29616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" r="8107"/>
          <a:stretch/>
        </p:blipFill>
        <p:spPr bwMode="auto">
          <a:xfrm>
            <a:off x="3635896" y="338257"/>
            <a:ext cx="769035" cy="273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N:\MCC\department data\HQ\Food\Food Buyers\Fb110\WINE TEAM\!General information!\ФОТОАРХИВ\ДП-ТРЕЙД ООО 43188\29967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2" t="4175" r="23914" b="4036"/>
          <a:stretch/>
        </p:blipFill>
        <p:spPr bwMode="auto">
          <a:xfrm>
            <a:off x="5953336" y="414377"/>
            <a:ext cx="633660" cy="255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N:\MCC\department data\HQ\Food\Food Buyers\Fb110\WINE TEAM\!General information!\ФОТОАРХИВ\МОЕТ ХЕННЕССИ ДИСТРИБЬЮШН РУС ООО 31482\200914.tif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4" t="13198" r="36738" b="20836"/>
          <a:stretch/>
        </p:blipFill>
        <p:spPr bwMode="auto">
          <a:xfrm>
            <a:off x="7524328" y="506515"/>
            <a:ext cx="737264" cy="249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:\MCC\department data\HQ\Food\Food Buyers\Fb110\WINE TEAM\!General information!\ФОТОАРХИВ\МОЕТ ХЕННЕССИ ДИСТРИБЬЮШН РУС ООО 31482\200909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46" t="22470" r="39708" b="16902"/>
          <a:stretch/>
        </p:blipFill>
        <p:spPr bwMode="auto">
          <a:xfrm>
            <a:off x="6877226" y="536959"/>
            <a:ext cx="647102" cy="245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N:\MCC\department data\HQ\Food\Food Buyers\Fb110\WINE TEAM\!General information!\ФОТОАРХИВ\ДП-ТРЕЙД ООО 43188\42026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72055"/>
            <a:ext cx="638020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N:\MCC\department data\HQ\Food\Food Buyers\Fb110\WINE TEAM\!General information!\ФОТОАРХИВ\ВАЙНСТАЙЛ 32972\146586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3" t="740" r="1839" b="1870"/>
          <a:stretch/>
        </p:blipFill>
        <p:spPr bwMode="auto">
          <a:xfrm>
            <a:off x="2915816" y="3717032"/>
            <a:ext cx="815895" cy="263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N:\MCC\department data\HQ\Food\Food Buyers\Fb110\WINE TEAM\!General information!\ФОТОАРХИВ\ВАЙНСТАЙЛ 32972\145955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74" t="1701" r="9909" b="1414"/>
          <a:stretch/>
        </p:blipFill>
        <p:spPr bwMode="auto">
          <a:xfrm>
            <a:off x="3681535" y="3717032"/>
            <a:ext cx="602433" cy="263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5" descr="N:\MCC\department data\HQ\Food\Food Buyers\Fb110\WINE TEAM\!General information!\ФОТОАРХИВ\ВАЙНСТАЙЛ 32972\420548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0" t="5252" r="10257" b="1414"/>
          <a:stretch/>
        </p:blipFill>
        <p:spPr bwMode="auto">
          <a:xfrm>
            <a:off x="4572000" y="3737611"/>
            <a:ext cx="778149" cy="257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3553961" y="304979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Арт.</a:t>
            </a:r>
            <a:r>
              <a:rPr lang="en-US" sz="1400" dirty="0" smtClean="0"/>
              <a:t> </a:t>
            </a:r>
            <a:r>
              <a:rPr lang="ru-RU" sz="1400" dirty="0"/>
              <a:t>525862</a:t>
            </a:r>
            <a:r>
              <a:rPr lang="en-US" sz="1400" dirty="0" smtClean="0"/>
              <a:t>/525863</a:t>
            </a:r>
          </a:p>
          <a:p>
            <a:pPr algn="ctr"/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48064" y="304979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Арт.</a:t>
            </a:r>
            <a:r>
              <a:rPr lang="en-US" sz="1400" dirty="0" smtClean="0"/>
              <a:t> </a:t>
            </a:r>
            <a:r>
              <a:rPr lang="ru-RU" sz="1400" dirty="0"/>
              <a:t>527852</a:t>
            </a:r>
            <a:r>
              <a:rPr lang="en-US" sz="1400" dirty="0" smtClean="0"/>
              <a:t>/527851</a:t>
            </a:r>
          </a:p>
          <a:p>
            <a:pPr algn="ctr"/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732240" y="3039281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Арт.</a:t>
            </a:r>
            <a:r>
              <a:rPr lang="en-US" sz="1400" dirty="0" smtClean="0"/>
              <a:t> </a:t>
            </a:r>
            <a:r>
              <a:rPr lang="ru-RU" sz="1400" dirty="0"/>
              <a:t>466502</a:t>
            </a:r>
            <a:r>
              <a:rPr lang="en-US" sz="1400" dirty="0"/>
              <a:t>/466501/466449</a:t>
            </a:r>
            <a:endParaRPr lang="en-US" sz="1400" dirty="0" smtClean="0"/>
          </a:p>
          <a:p>
            <a:pPr algn="ctr"/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843808" y="638479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Арт.</a:t>
            </a:r>
            <a:r>
              <a:rPr lang="en-US" sz="1400" dirty="0" smtClean="0"/>
              <a:t> </a:t>
            </a:r>
            <a:r>
              <a:rPr lang="ru-RU" sz="1400" dirty="0"/>
              <a:t>217480</a:t>
            </a:r>
            <a:r>
              <a:rPr lang="en-US" sz="1400" dirty="0" smtClean="0"/>
              <a:t>/217476</a:t>
            </a:r>
          </a:p>
          <a:p>
            <a:pPr algn="ctr"/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ineassemblage.ru/assets/components/phpthumbof/cache/54ac02c5-684e-11e5-bb85-ac220b843c7d-6d01b66a-759a-11e5-8482-ac220b2553b7.6c0bf683173cd637caee587e1beac4824652.jpeg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07"/>
          <a:stretch/>
        </p:blipFill>
        <p:spPr bwMode="auto">
          <a:xfrm>
            <a:off x="5296752" y="414377"/>
            <a:ext cx="643400" cy="25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:\MCC\department data\HQ\Food\Food Buyers\Fb110\WINE TEAM\!General information!\ФОТОАРХИВ\МОЕТ ХЕННЕССИ ДИСТРИБЬЮШН РУС ООО 31482\200901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8" t="14015" r="38385" b="19181"/>
          <a:stretch/>
        </p:blipFill>
        <p:spPr bwMode="auto">
          <a:xfrm>
            <a:off x="8261592" y="536959"/>
            <a:ext cx="669945" cy="245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:\MCC\department data\HQ\Food\Food Buyers\Fb110\WINE TEAM\!General information!\ФОТОАРХИВ\ВАЙНСТАЙЛ 32972\449683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11" y="3792504"/>
            <a:ext cx="70217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907704" y="6381328"/>
            <a:ext cx="1080120" cy="5232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/>
              <a:t>Арт.</a:t>
            </a:r>
            <a:r>
              <a:rPr lang="en-US" dirty="0"/>
              <a:t> </a:t>
            </a:r>
            <a:r>
              <a:rPr lang="en-US" dirty="0"/>
              <a:t>525849 </a:t>
            </a:r>
            <a:r>
              <a:rPr lang="ru-RU" dirty="0" smtClean="0"/>
              <a:t>Цена</a:t>
            </a:r>
            <a:r>
              <a:rPr lang="ru-RU" dirty="0"/>
              <a:t>: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700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N:\MCC\department data\HQ\Food\Food Buyers\Fb110\WINE TEAM\!General information!\ФОТОАРХИВ\ВАЙНСТАЙЛ 32972\296191.jp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9" t="1213" r="10883"/>
          <a:stretch/>
        </p:blipFill>
        <p:spPr bwMode="auto">
          <a:xfrm>
            <a:off x="2068438" y="3713225"/>
            <a:ext cx="539043" cy="266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:\MCC\department data\HQ\Food\Food Buyers\Fb110\WINE TEAM\!General information!\ФОТОАРХИВ\ВАЙНСТАЙЛ 32972\420553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49" r="15232"/>
          <a:stretch/>
        </p:blipFill>
        <p:spPr bwMode="auto">
          <a:xfrm>
            <a:off x="5364088" y="3747683"/>
            <a:ext cx="651714" cy="258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6156176" y="6384792"/>
            <a:ext cx="1080120" cy="5232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/>
              <a:t>Арт.</a:t>
            </a:r>
            <a:r>
              <a:rPr lang="en-US" dirty="0"/>
              <a:t> </a:t>
            </a:r>
            <a:r>
              <a:rPr lang="en-US" dirty="0"/>
              <a:t>525849 </a:t>
            </a:r>
            <a:r>
              <a:rPr lang="ru-RU" dirty="0" smtClean="0"/>
              <a:t>Цена</a:t>
            </a:r>
            <a:r>
              <a:rPr lang="ru-RU" dirty="0"/>
              <a:t>: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1" name="Picture 7" descr="N:\MCC\department data\HQ\Food\Food Buyers\Fb110\WINE TEAM\!General information!\ФОТОАРХИВ\ДП-ТРЕЙД ООО 43188\299662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783" y="3772055"/>
            <a:ext cx="630221" cy="261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6" descr="N:\MCC\department data\HQ\Food\Food Buyers\Fb110\WINE TEAM\!General information!\ФОТОАРХИВ\ДП-ТРЕЙД ООО 43188\26561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757" y="3717032"/>
            <a:ext cx="722644" cy="266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7236296" y="636216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Арт.</a:t>
            </a:r>
            <a:r>
              <a:rPr lang="en-US" sz="1400" dirty="0" smtClean="0"/>
              <a:t> </a:t>
            </a:r>
            <a:r>
              <a:rPr lang="ru-RU" sz="1400" dirty="0" smtClean="0"/>
              <a:t>272986</a:t>
            </a:r>
            <a:r>
              <a:rPr lang="en-US" sz="1400" dirty="0" smtClean="0"/>
              <a:t>/272984</a:t>
            </a:r>
          </a:p>
          <a:p>
            <a:pPr algn="ctr"/>
            <a:r>
              <a:rPr lang="ru-RU" sz="1400" dirty="0" smtClean="0"/>
              <a:t>Цена</a:t>
            </a:r>
            <a:r>
              <a:rPr lang="ru-RU" sz="1400" dirty="0" smtClean="0"/>
              <a:t>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8" descr="N:\MCC\department data\HQ\Food\Food Buyers\Fb110\WINE TEAM\!General information!\ФОТОАРХИВ\ДП-ТРЕЙД ООО 43188\265608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737611"/>
            <a:ext cx="745970" cy="264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35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3501469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27584" y="304979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Арт.</a:t>
            </a:r>
            <a:r>
              <a:rPr lang="en-US" sz="1400" dirty="0" smtClean="0"/>
              <a:t> </a:t>
            </a:r>
            <a:r>
              <a:rPr lang="en-US" sz="1400" dirty="0"/>
              <a:t>603066/588554</a:t>
            </a:r>
            <a:endParaRPr lang="en-US" sz="1400" dirty="0" smtClean="0"/>
          </a:p>
          <a:p>
            <a:pPr algn="ctr"/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42" name="Picture 18" descr="N:\MCC\department data\HQ\Food\Food Buyers\Fb110\WINE TEAM\!General information!\ФОТОАРХИВ\КОМПАНИЯ СИМПЛ ООО 22365\4576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31" y="168275"/>
            <a:ext cx="810428" cy="288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N:\MCC\department data\HQ\Food\Food Buyers\Fb110\WINE TEAM\!General information!\ФОТОАРХИВ\ИМПОРТНАЯ ПЛАТФОРМА\CYT\46518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0" t="3527" r="12643" b="2896"/>
          <a:stretch/>
        </p:blipFill>
        <p:spPr bwMode="auto">
          <a:xfrm>
            <a:off x="6157679" y="3645024"/>
            <a:ext cx="680109" cy="270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N:\MCC\department data\HQ\Food\Food Buyers\Fb110\WINE TEAM\!General information!\ФОТОАРХИВ\ИМПОРТНАЯ ПЛАТФОРМА\CYT\465184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2726" r="14944" b="4035"/>
          <a:stretch/>
        </p:blipFill>
        <p:spPr bwMode="auto">
          <a:xfrm>
            <a:off x="6888699" y="3717031"/>
            <a:ext cx="681332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4283968" y="304979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Арт.</a:t>
            </a:r>
            <a:r>
              <a:rPr lang="en-US" sz="1400" dirty="0" smtClean="0"/>
              <a:t> </a:t>
            </a:r>
            <a:r>
              <a:rPr lang="ru-RU" sz="1400" dirty="0"/>
              <a:t>592246</a:t>
            </a:r>
            <a:r>
              <a:rPr lang="en-US" sz="1400" dirty="0"/>
              <a:t>/592242</a:t>
            </a:r>
            <a:endParaRPr lang="en-US" sz="1400" dirty="0" smtClean="0"/>
          </a:p>
          <a:p>
            <a:pPr algn="ctr"/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156176" y="2997469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Арт.</a:t>
            </a:r>
            <a:r>
              <a:rPr lang="en-US" sz="1400" dirty="0" smtClean="0"/>
              <a:t> </a:t>
            </a:r>
            <a:r>
              <a:rPr lang="ru-RU" sz="1400" dirty="0"/>
              <a:t>12898</a:t>
            </a:r>
            <a:r>
              <a:rPr lang="en-US" sz="1400" dirty="0"/>
              <a:t>/12899/12897/312684</a:t>
            </a:r>
            <a:endParaRPr lang="en-US" sz="1400" dirty="0" smtClean="0"/>
          </a:p>
          <a:p>
            <a:pPr algn="ctr"/>
            <a:r>
              <a:rPr lang="ru-RU" sz="1400" dirty="0" smtClean="0"/>
              <a:t>Цена</a:t>
            </a:r>
            <a:r>
              <a:rPr lang="ru-RU" sz="1400" dirty="0" smtClean="0"/>
              <a:t>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940152" y="638479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Арт.</a:t>
            </a:r>
            <a:r>
              <a:rPr lang="en-US" sz="1400" dirty="0" smtClean="0"/>
              <a:t> </a:t>
            </a:r>
            <a:r>
              <a:rPr lang="ru-RU" sz="1400" dirty="0"/>
              <a:t>607270</a:t>
            </a:r>
            <a:r>
              <a:rPr lang="en-US" sz="1400" dirty="0" smtClean="0"/>
              <a:t>/607271</a:t>
            </a:r>
          </a:p>
          <a:p>
            <a:pPr algn="ctr"/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-108520" y="304979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Арт. 583022</a:t>
            </a:r>
            <a:r>
              <a:rPr lang="en-US" sz="1400" dirty="0" smtClean="0"/>
              <a:t> </a:t>
            </a:r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" name="Picture 17" descr="N:\MCC\department data\HQ\Food\Food Buyers\Fb110\WINE TEAM\!General information!\ФОТОАРХИВ\ВИНОТОРГОВАЯ КОМПАНИЯ ФОРТ 38183\41957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8275"/>
            <a:ext cx="733984" cy="282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N:\MCC\department data\HQ\Food\Food Buyers\Fb110\WINE TEAM\!General information!\ФОТОАРХИВ\КОМПАНИЯ СИМПЛ ООО 22365\43192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0" t="1482" r="8626" b="1683"/>
          <a:stretch/>
        </p:blipFill>
        <p:spPr bwMode="auto">
          <a:xfrm>
            <a:off x="1763688" y="116632"/>
            <a:ext cx="757376" cy="287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2483768" y="3039281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Арт.</a:t>
            </a:r>
            <a:r>
              <a:rPr lang="en-US" sz="1400" dirty="0" smtClean="0"/>
              <a:t> </a:t>
            </a:r>
            <a:r>
              <a:rPr lang="ru-RU" sz="1400" dirty="0" smtClean="0"/>
              <a:t>229295</a:t>
            </a:r>
            <a:r>
              <a:rPr lang="en-US" sz="1400" dirty="0" smtClean="0"/>
              <a:t>/56237</a:t>
            </a:r>
          </a:p>
          <a:p>
            <a:pPr algn="ctr"/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N:\MCC\department data\HQ\Food\Food Buyers\Fb110\WINE TEAM\!General information!\ФОТОАРХИВ\РУСТ ИНК ЗАО 22193\РустИнк ЗАО\16317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5" t="2455" r="17873" b="5050"/>
          <a:stretch/>
        </p:blipFill>
        <p:spPr bwMode="auto">
          <a:xfrm>
            <a:off x="2645560" y="168276"/>
            <a:ext cx="702304" cy="287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N:\MCC\department data\HQ\Food\Food Buyers\Fb110\WINE TEAM\!General information!\ФОТОАРХИВ\РУСТ ИНК ЗАО 22193\РустИнк ЗАО\56237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7" t="2455" r="17481" b="5050"/>
          <a:stretch/>
        </p:blipFill>
        <p:spPr bwMode="auto">
          <a:xfrm>
            <a:off x="3365640" y="168276"/>
            <a:ext cx="704876" cy="288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:\MCC\department data\HQ\Food\Food Buyers\Fb110\WINE TEAM\!General information!\ФОТОАРХИВ\ИВС ООО 40285\438415 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103" y="168276"/>
            <a:ext cx="860628" cy="28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N:\MCC\department data\HQ\Food\Food Buyers\Fb110\WINE TEAM\!General information!\ФОТОАРХИВ\ИВС ООО 40285\43842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239" y="168276"/>
            <a:ext cx="840762" cy="292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:\MCC\department data\HQ\Food\Food Buyers\Fb110\WINE TEAM\!General information!\ФОТОАРХИВ\РУСТ ИНК ЗАО 22193\РустИнк ЗАО\1289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8277"/>
            <a:ext cx="713137" cy="282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N:\MCC\department data\HQ\Food\Food Buyers\Fb110\WINE TEAM\!General information!\ФОТОАРХИВ\РУСТ ИНК ЗАО 22193\РустИнк ЗАО\12899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8278"/>
            <a:ext cx="723821" cy="281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:\MCC\department data\HQ\Food\Food Buyers\Fb110\WINE TEAM\!General information!\ФОТОАРХИВ\РУСТ ИНК ЗАО 22193\РустИнк ЗАО\12897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907" y="168279"/>
            <a:ext cx="802501" cy="281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N:\MCC\department data\HQ\Food\Food Buyers\Fb110\WINE TEAM\!General information!\ФОТОАРХИВ\РУСТ ИНК ЗАО 22193\РустИнк ЗАО\32460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7" y="168279"/>
            <a:ext cx="742805" cy="282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929692" y="6362164"/>
            <a:ext cx="3818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Арт.</a:t>
            </a:r>
            <a:r>
              <a:rPr lang="en-US" sz="1400" dirty="0" smtClean="0"/>
              <a:t> </a:t>
            </a:r>
            <a:r>
              <a:rPr lang="ru-RU" sz="1400" dirty="0"/>
              <a:t>86511</a:t>
            </a:r>
            <a:r>
              <a:rPr lang="en-US" sz="1400" dirty="0"/>
              <a:t>/107505/86513/107502</a:t>
            </a:r>
            <a:endParaRPr lang="en-US" sz="1400" dirty="0" smtClean="0"/>
          </a:p>
          <a:p>
            <a:pPr algn="ctr"/>
            <a:r>
              <a:rPr lang="ru-RU" sz="1400" dirty="0" smtClean="0"/>
              <a:t>Цена</a:t>
            </a:r>
            <a:r>
              <a:rPr lang="ru-RU" sz="1400" dirty="0" smtClean="0"/>
              <a:t>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275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8" name="Picture 10" descr="N:\MCC\department data\HQ\Food\Food Buyers\Fb110\WINE TEAM\!General information!\ФОТОАРХИВ\РУСТ ИНК ЗАО 22193\РустИнк ЗАО\86511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8" t="4313" r="18713" b="4643"/>
          <a:stretch/>
        </p:blipFill>
        <p:spPr bwMode="auto">
          <a:xfrm>
            <a:off x="1172136" y="3645023"/>
            <a:ext cx="646097" cy="270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N:\MCC\department data\HQ\Food\Food Buyers\Fb110\WINE TEAM\!General information!\ФОТОАРХИВ\РУСТ ИНК ЗАО 22193\РустИнк ЗАО\107505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976" y="3645023"/>
            <a:ext cx="661903" cy="271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:\MCC\department data\HQ\Food\Food Buyers\Fb110\WINE TEAM\!General information!\ФОТОАРХИВ\РУСТ ИНК ЗАО 22193\РустИнк ЗАО\86513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43" y="3645024"/>
            <a:ext cx="733108" cy="272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N:\MCC\department data\HQ\Food\Food Buyers\Fb110\WINE TEAM\!General information!\ФОТОАРХИВ\РУСТ ИНК ЗАО 22193\РустИнк ЗАО\107502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73016"/>
            <a:ext cx="697013" cy="278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38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136</Words>
  <Application>Microsoft Office PowerPoint</Application>
  <PresentationFormat>On-screen Show (4:3)</PresentationFormat>
  <Paragraphs>36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Тема Office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Matevoschuk, Dmitry</dc:creator>
  <cp:lastModifiedBy>Matevoschuk, Dmitry</cp:lastModifiedBy>
  <cp:revision>7</cp:revision>
  <dcterms:created xsi:type="dcterms:W3CDTF">2017-06-26T13:21:18Z</dcterms:created>
  <dcterms:modified xsi:type="dcterms:W3CDTF">2017-07-24T14:17:25Z</dcterms:modified>
</cp:coreProperties>
</file>