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36F9-991F-4D83-AC90-40C14AC4BFBF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B868-9DCE-4C0C-A073-66784426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11" Type="http://schemas.openxmlformats.org/officeDocument/2006/relationships/image" Target="../media/image28.jpeg"/><Relationship Id="rId5" Type="http://schemas.openxmlformats.org/officeDocument/2006/relationships/image" Target="../media/image22.tiff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MCC\department data\HQ\Food\Food Buyers\Fb110\WINE TEAM\!General information!\ФОТОАРХИВ\АСТ-ИНТЕРНЭШНЛ ИНВАЭРОНМЭНТ ООО 42015\4319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4796" r="65951" b="5432"/>
          <a:stretch/>
        </p:blipFill>
        <p:spPr bwMode="auto">
          <a:xfrm>
            <a:off x="272383" y="476672"/>
            <a:ext cx="606345" cy="24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TextBox 3"/>
          <p:cNvSpPr txBox="1"/>
          <p:nvPr/>
        </p:nvSpPr>
        <p:spPr>
          <a:xfrm>
            <a:off x="0" y="2977788"/>
            <a:ext cx="111561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588552</a:t>
            </a:r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 bwMode="auto">
          <a:xfrm>
            <a:off x="1115616" y="692696"/>
            <a:ext cx="936104" cy="23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N:\MCC\department data\HQ\Food\Food Buyers\Fb110\WINE TEAM\!General information!\ФОТОАРХИВ\АСТ-ИНТЕРНЭШНЛ ИНВАЭРОНМЭНТ ООО 42015\2786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r="5978" b="3523"/>
          <a:stretch/>
        </p:blipFill>
        <p:spPr bwMode="auto">
          <a:xfrm>
            <a:off x="2192722" y="476672"/>
            <a:ext cx="65108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43608" y="2967912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</a:t>
            </a:r>
            <a:r>
              <a:rPr lang="ru-RU" dirty="0"/>
              <a:t>552269</a:t>
            </a:r>
            <a:r>
              <a:rPr lang="en-US" dirty="0"/>
              <a:t> </a:t>
            </a:r>
            <a:r>
              <a:rPr lang="ru-RU" dirty="0"/>
              <a:t>Цена: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29782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518397</a:t>
            </a:r>
            <a:endParaRPr lang="en-US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29782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509340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29777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552268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1 825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29782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525885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29777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588596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29679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531171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00392" y="29679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543385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N:\MCC\department data\HQ\Food\Food Buyers\Fb110\WINE TEAM\!General information!\ФОТОАРХИВ\МИЛЛЕНИУМ ООО 45125\Миллениум\Фото TIFF\258966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2" y="764704"/>
            <a:ext cx="648000" cy="21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70" y="1543268"/>
            <a:ext cx="1169686" cy="13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N:\MCC\department data\HQ\Food\Food Buyers\Fb110\WINE TEAM\!General information!\ФОТОАРХИВ\ВАЙНСТАЙЛ 32972\29623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/>
          <a:stretch/>
        </p:blipFill>
        <p:spPr bwMode="auto">
          <a:xfrm>
            <a:off x="5214614" y="712858"/>
            <a:ext cx="725538" cy="22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MCC\department data\HQ\Food\Food Buyers\Fb110\WINE TEAM\!General information!\ФОТОАРХИВ\ВИНО ОН-ЛАЙН АГ ООО 45414\43377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6265" r="12549"/>
          <a:stretch/>
        </p:blipFill>
        <p:spPr bwMode="auto">
          <a:xfrm>
            <a:off x="6280651" y="512720"/>
            <a:ext cx="648072" cy="24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:\MCC\department data\HQ\Food\Food Buyers\Fb110\WINE TEAM\!General information!\ФОТОАРХИВ\МИЛЛЕНИУМ ООО 45125\3085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55396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:\MCC\department data\HQ\Food\Food Buyers\Fb110\WINE TEAM\!General information!\ФОТОАРХИВ\КОМПАНИЯ СИМПЛ ООО 22365\33725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2871" r="6693"/>
          <a:stretch/>
        </p:blipFill>
        <p:spPr bwMode="auto">
          <a:xfrm>
            <a:off x="8334284" y="517801"/>
            <a:ext cx="560798" cy="25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CC\department data\HQ\Food\Food Buyers\Fb110\WINE TEAM\!General information!\ФОТОАРХИВ\СИНЕРГИЯ\45757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3" y="3717032"/>
            <a:ext cx="768804" cy="25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:\MCC\department data\HQ\Food\Food Buyers\Fb110\WINE TEAM\!General information!\ФОТОАРХИВ\КОМПАНИЯ СИМПЛ ООО 22365\329088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2162"/>
          <a:stretch/>
        </p:blipFill>
        <p:spPr bwMode="auto">
          <a:xfrm>
            <a:off x="1202770" y="3717033"/>
            <a:ext cx="776942" cy="25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MCC\department data\HQ\Food\Food Buyers\Fb110\WINE TEAM\!General information!\ФОТОАРХИВ\МИЛЛЕНИУМ ООО 45125\Миллениум\22519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62" y="3698451"/>
            <a:ext cx="665954" cy="26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:\MCC\department data\HQ\Food\Food Buyers\Fb110\WINE TEAM\!General information!\ФОТОАРХИВ\МБ ГРУППА ИМПЭКС ЗАО 41724\2716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71" y="3681320"/>
            <a:ext cx="612324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:\MCC\department data\HQ\Food\Food Buyers\Fb110\WINE TEAM\!General information!\ФОТОАРХИВ\СИНЕРГИЯ\457566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922"/>
          <a:stretch/>
        </p:blipFill>
        <p:spPr bwMode="auto">
          <a:xfrm>
            <a:off x="4211960" y="3645024"/>
            <a:ext cx="690277" cy="26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N:\MCC\department data\HQ\Food\Food Buyers\Fb110\WINE TEAM\!General information!\ФОТОАРХИВ\ЮНАЙТЕД ДИСТРИБЬЮТОРС ЗАО 44153\50171 Селексьон Равентос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4310" r="2348"/>
          <a:stretch/>
        </p:blipFill>
        <p:spPr bwMode="auto">
          <a:xfrm>
            <a:off x="5209226" y="3820060"/>
            <a:ext cx="874942" cy="25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:\MCC\department data\HQ\Food\Food Buyers\Fb110\WINE TEAM\!General information!\ФОТОАРХИВ\МБ ГРУППА ИМПЭКС ЗАО 41724\27162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58" y="3718739"/>
            <a:ext cx="603606" cy="25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N:\MCC\department data\HQ\Food\Food Buyers\Fb110\WINE TEAM\!General information!\ФОТОАРХИВ\ВИНО ОН-ЛАЙН АГ ООО 45414\460188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4740" r="13671" b="14290"/>
          <a:stretch/>
        </p:blipFill>
        <p:spPr bwMode="auto">
          <a:xfrm>
            <a:off x="7380312" y="3789040"/>
            <a:ext cx="602495" cy="25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:\MCC\department data\HQ\Food\Food Buyers\Fb110\WINE TEAM\!General information!\ФОТОАРХИВ\ВИНТАЖ М\360643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56" y="3889126"/>
            <a:ext cx="664155" cy="2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" name="TextBox 40"/>
          <p:cNvSpPr txBox="1"/>
          <p:nvPr/>
        </p:nvSpPr>
        <p:spPr>
          <a:xfrm>
            <a:off x="0" y="6319196"/>
            <a:ext cx="111561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603047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3608" y="6309320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Арт.</a:t>
            </a:r>
            <a:r>
              <a:rPr lang="en-US" dirty="0"/>
              <a:t> </a:t>
            </a:r>
            <a:r>
              <a:rPr lang="en-US" dirty="0" smtClean="0"/>
              <a:t>315114 </a:t>
            </a:r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1 175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79712" y="631965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480099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7824" y="631965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515556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1 125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95936" y="63191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603048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6056" y="631965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 smtClean="0"/>
              <a:t>50171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4168" y="63191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ru-RU" sz="1400" dirty="0" smtClean="0"/>
              <a:t>515557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92280" y="63093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604282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00392" y="63093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 </a:t>
            </a:r>
            <a:r>
              <a:rPr lang="ru-RU" sz="1400" dirty="0"/>
              <a:t>552271</a:t>
            </a:r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5496" y="2977788"/>
            <a:ext cx="1224136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515766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7779" y="296791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18169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dirty="0"/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5891" y="2978249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en-US" sz="1400" dirty="0" smtClean="0"/>
              <a:t>552287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dirty="0"/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978249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Арт.13030</a:t>
            </a:r>
          </a:p>
          <a:p>
            <a:r>
              <a:rPr lang="ru-RU" sz="1400" dirty="0" smtClean="0"/>
              <a:t>Цена: </a:t>
            </a:r>
            <a:r>
              <a:rPr lang="ru-RU" sz="1400" dirty="0"/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575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295914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ru-RU" sz="1400" dirty="0"/>
              <a:t> </a:t>
            </a:r>
            <a:r>
              <a:rPr lang="ru-RU" sz="1400" dirty="0" smtClean="0"/>
              <a:t>509352/509354</a:t>
            </a:r>
          </a:p>
          <a:p>
            <a:pPr algn="ctr"/>
            <a:r>
              <a:rPr lang="ru-RU" sz="1400" dirty="0" smtClean="0"/>
              <a:t>Цена: </a:t>
            </a:r>
            <a:r>
              <a:rPr lang="ru-RU" sz="1400" dirty="0"/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296791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ru-RU" sz="1400" dirty="0"/>
              <a:t> </a:t>
            </a:r>
            <a:r>
              <a:rPr lang="ru-RU" sz="1400" dirty="0" smtClean="0"/>
              <a:t>56217</a:t>
            </a:r>
          </a:p>
          <a:p>
            <a:r>
              <a:rPr lang="ru-RU" sz="1400" dirty="0" smtClean="0"/>
              <a:t>Цена: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5560" y="2943028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ru-RU" sz="1400" dirty="0"/>
              <a:t> </a:t>
            </a:r>
            <a:r>
              <a:rPr lang="ru-RU" sz="1400" dirty="0" smtClean="0"/>
              <a:t>536058</a:t>
            </a:r>
          </a:p>
          <a:p>
            <a:r>
              <a:rPr lang="ru-RU" sz="1400" dirty="0" smtClean="0"/>
              <a:t>Цена: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6376" y="296791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Арт.583958</a:t>
            </a:r>
          </a:p>
          <a:p>
            <a:r>
              <a:rPr lang="ru-RU" sz="1400" dirty="0" smtClean="0"/>
              <a:t>Цена: </a:t>
            </a:r>
            <a:r>
              <a:rPr lang="ru-RU" sz="1400" dirty="0"/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425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N:\MCC\Department Data\HQ\Food\Food Buyers\Fb110\WINE TEAM\!General information!\ФОТОАРХИВ\ЭКСПОСЕРВИС 46684\181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95" y="188639"/>
            <a:ext cx="720080" cy="28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MCC\Department Data\HQ\Food\Food Buyers\Fb110\WINE TEAM\!General information!\ФОТОАРХИВ\ВИНТАЖ М\3608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7" y="188638"/>
            <a:ext cx="658933" cy="28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:\MCC\Department Data\HQ\Food\Food Buyers\Fb110\WINE TEAM\!General information!\ФОТОАРХИВ\МИЛЛЕНИУМ ООО 45125\13030нова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9102" r="30361" b="4200"/>
          <a:stretch/>
        </p:blipFill>
        <p:spPr bwMode="auto">
          <a:xfrm>
            <a:off x="3297624" y="548680"/>
            <a:ext cx="698312" cy="24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:\MCC\Department Data\HQ\Food\Food Buyers\Fb110\WINE TEAM\!General information!\ФОТОАРХИВ\МИЛЛЕНИУМ ООО 45125\Миллениум\Фото TIFF\25896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290"/>
            <a:ext cx="589169" cy="2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:\MCC\Department Data\HQ\Food\Food Buyers\Fb110\WINE TEAM\!General information!\ФОТОАРХИВ\МИЛЛЕНИУМ ООО 45125\Миллениум\Фото TIFF\258959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08" y="308773"/>
            <a:ext cx="584757" cy="2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CC\Department Data\HQ\Food\Food Buyers\Fb110\WINE TEAM\!General information!\ФОТОАРХИВ\МИЛЛЕНИУМ ООО 45125\Миллениум\562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42" y="548680"/>
            <a:ext cx="673302" cy="24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:\MCC\Department Data\HQ\Food\Food Buyers\Fb110\WINE TEAM\!General information!\ФОТОАРХИВ\ПР РУСЬ ЗАО 20537\319899.t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2281" r="22141" b="2822"/>
          <a:stretch/>
        </p:blipFill>
        <p:spPr bwMode="auto">
          <a:xfrm>
            <a:off x="7056243" y="151007"/>
            <a:ext cx="792088" cy="28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MCC\Department Data\HQ\Food\Food Buyers\Fb110\WINE TEAM\!General information!\ФОТОАРХИВ\КОМПАНИЯ СИМПЛ ООО 22365\42057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6315" r="17493" b="6040"/>
          <a:stretch/>
        </p:blipFill>
        <p:spPr bwMode="auto">
          <a:xfrm>
            <a:off x="8136726" y="260649"/>
            <a:ext cx="683746" cy="28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8" name="TextBox 27"/>
          <p:cNvSpPr txBox="1"/>
          <p:nvPr/>
        </p:nvSpPr>
        <p:spPr>
          <a:xfrm>
            <a:off x="35496" y="6237312"/>
            <a:ext cx="1152128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Арт.552289</a:t>
            </a:r>
          </a:p>
          <a:p>
            <a:r>
              <a:rPr lang="ru-RU" sz="1400" dirty="0" smtClean="0"/>
              <a:t>Цена: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6227436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Арт.595619</a:t>
            </a:r>
          </a:p>
          <a:p>
            <a:r>
              <a:rPr lang="ru-RU" sz="1400" dirty="0" smtClean="0"/>
              <a:t>Цена: </a:t>
            </a:r>
            <a:r>
              <a:rPr lang="en-US" sz="1400" dirty="0"/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8462" y="6237773"/>
            <a:ext cx="178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Арт.530095/530096</a:t>
            </a:r>
          </a:p>
          <a:p>
            <a:r>
              <a:rPr lang="ru-RU" sz="1400" dirty="0" smtClean="0"/>
              <a:t>/530097   Цена: </a:t>
            </a:r>
            <a:r>
              <a:rPr lang="en-US" sz="1400" dirty="0"/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4" y="6237312"/>
            <a:ext cx="155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ru-RU" sz="1400" dirty="0"/>
              <a:t> </a:t>
            </a:r>
            <a:r>
              <a:rPr lang="ru-RU" sz="1400" dirty="0" smtClean="0"/>
              <a:t>5884/558562</a:t>
            </a:r>
          </a:p>
          <a:p>
            <a:pPr algn="ctr"/>
            <a:r>
              <a:rPr lang="ru-RU" sz="1400" dirty="0" smtClean="0"/>
              <a:t>Цена: </a:t>
            </a:r>
            <a:r>
              <a:rPr lang="ru-RU" sz="1400" dirty="0"/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3479" y="6265242"/>
            <a:ext cx="1839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Арт.570022/570018 /570015    Цена: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5" name="Picture 11" descr="N:\MCC\Department Data\HQ\Food\Food Buyers\Fb110\WINE TEAM\!General information!\ФОТОАРХИВ\ВИНТАЖ М\44762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6" t="15210" r="35927" b="14773"/>
          <a:stretch/>
        </p:blipFill>
        <p:spPr bwMode="auto">
          <a:xfrm>
            <a:off x="1103945" y="3665347"/>
            <a:ext cx="671414" cy="25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N:\MCC\Department Data\HQ\Food\Food Buyers\Fb110\WINE TEAM\!General information!\ФОТОАРХИВ\ВИНТАЖ М\36058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345" r="15850" b="4567"/>
          <a:stretch/>
        </p:blipFill>
        <p:spPr bwMode="auto">
          <a:xfrm>
            <a:off x="297462" y="3675684"/>
            <a:ext cx="628195" cy="25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:\MCC\Department Data\HQ\Food\Food Buyers\Fb110\WINE TEAM\!General information!\ФОТОАРХИВ\РУССКИЙ ВИНОДЕЛ (Классика)\30588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625109" cy="26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N:\MCC\Department Data\HQ\Food\Food Buyers\Fb110\WINE TEAM\!General information!\ФОТОАРХИВ\РУССКИЙ ВИНОДЕЛ (Классика)\30588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24" y="3645024"/>
            <a:ext cx="652546" cy="26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:\MCC\Department Data\HQ\Food\Food Buyers\Fb110\WINE TEAM\!General information!\ФОТОАРХИВ\РУССКИЙ ВИНОДЕЛ (Классика)\305887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11" y="3645024"/>
            <a:ext cx="648347" cy="26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N:\MCC\Department Data\HQ\Food\Food Buyers\Fb110\WINE TEAM\!General information!\ФОТОАРХИВ\СИНЕРГИЯ\37187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2534" r="13150" b="5080"/>
          <a:stretch/>
        </p:blipFill>
        <p:spPr bwMode="auto">
          <a:xfrm>
            <a:off x="3790864" y="3665347"/>
            <a:ext cx="684022" cy="26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:\MCC\Department Data\HQ\Food\Food Buyers\Fb110\WINE TEAM\!General information!\ФОТОАРХИВ\СИНЕРГИЯ\370653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3142" r="16008" b="3513"/>
          <a:stretch/>
        </p:blipFill>
        <p:spPr bwMode="auto">
          <a:xfrm>
            <a:off x="4474887" y="3717031"/>
            <a:ext cx="645459" cy="25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N:\MCC\Department Data\HQ\Food\Food Buyers\Fb110\WINE TEAM\!General information!\ФОТОАРХИВ\ВИНО ОН-ЛАЙН АГ ООО 45414\39396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t="3314" r="18292" b="3802"/>
          <a:stretch/>
        </p:blipFill>
        <p:spPr bwMode="auto">
          <a:xfrm>
            <a:off x="5156859" y="3770331"/>
            <a:ext cx="701378" cy="25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:\MCC\Department Data\HQ\Food\Food Buyers\Fb110\WINE TEAM\!General information!\ФОТОАРХИВ\ВИНО ОН-ЛАЙН АГ ООО 45414\393964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3581" r="17617" b="2751"/>
          <a:stretch/>
        </p:blipFill>
        <p:spPr bwMode="auto">
          <a:xfrm>
            <a:off x="5858237" y="3770331"/>
            <a:ext cx="692678" cy="25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N:\MCC\Department Data\HQ\Food\Food Buyers\Fb110\WINE TEAM\!General information!\ФОТОАРХИВ\ВИНО ОН-ЛАЙН АГ ООО 45414\393963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t="3630" r="18145" b="3185"/>
          <a:stretch/>
        </p:blipFill>
        <p:spPr bwMode="auto">
          <a:xfrm>
            <a:off x="6550915" y="3770331"/>
            <a:ext cx="685381" cy="25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236296" y="6237312"/>
            <a:ext cx="1800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Арт.</a:t>
            </a:r>
            <a:r>
              <a:rPr lang="ru-RU" sz="1400" dirty="0"/>
              <a:t> </a:t>
            </a:r>
            <a:r>
              <a:rPr lang="ru-RU" sz="1400" dirty="0" smtClean="0"/>
              <a:t>484679/484680</a:t>
            </a:r>
          </a:p>
          <a:p>
            <a:pPr algn="ctr"/>
            <a:r>
              <a:rPr lang="ru-RU" sz="1400" dirty="0" smtClean="0"/>
              <a:t>Цена: </a:t>
            </a:r>
            <a:r>
              <a:rPr lang="ru-RU" sz="1400" dirty="0"/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N:\MCC\Department Data\HQ\Food\Food Buyers\Fb110\WINE TEAM\!General information!\ФОТОАРХИВ\НЕВСКИЙ БЕРЕГ (ПИВДОМ ООО 32920)\228800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1481"/>
          <a:stretch/>
        </p:blipFill>
        <p:spPr bwMode="auto">
          <a:xfrm>
            <a:off x="7503530" y="3645024"/>
            <a:ext cx="668870" cy="26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N:\MCC\Department Data\HQ\Food\Food Buyers\Fb110\WINE TEAM\!General information!\ФОТОАРХИВ\НЕВСКИЙ БЕРЕГ (ПИВДОМ ООО 32920)\22880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b="1376"/>
          <a:stretch/>
        </p:blipFill>
        <p:spPr bwMode="auto">
          <a:xfrm>
            <a:off x="8172400" y="3675684"/>
            <a:ext cx="669190" cy="26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MCC\department data\HQ\Food\Food Buyers\Fb110\WINE TEAM\!General information!\ФОТОАРХИВ\ВИНОТОРГОВАЯ КОМПАНИЯ ФОРТ ООО 43099\26996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4" y="126115"/>
            <a:ext cx="749965" cy="28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202</Words>
  <Application>Microsoft Office PowerPoint</Application>
  <PresentationFormat>On-screen Show (4:3)</PresentationFormat>
  <Paragraphs>50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Matevoschuk, Dmitry</dc:creator>
  <cp:lastModifiedBy>Matevoschuk, Dmitry</cp:lastModifiedBy>
  <cp:revision>4</cp:revision>
  <dcterms:created xsi:type="dcterms:W3CDTF">2017-06-26T13:21:18Z</dcterms:created>
  <dcterms:modified xsi:type="dcterms:W3CDTF">2017-06-27T05:28:07Z</dcterms:modified>
</cp:coreProperties>
</file>